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5AA453-715A-42AC-B03F-3F45AC33D4A2}" v="3" dt="2022-04-11T23:31:05.8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AB5AA453-715A-42AC-B03F-3F45AC33D4A2}"/>
    <pc:docChg chg="modSld">
      <pc:chgData name="Xinyi Shen" userId="c45f212b-5789-4129-bf03-1592b57bd5dd" providerId="ADAL" clId="{AB5AA453-715A-42AC-B03F-3F45AC33D4A2}" dt="2022-04-11T23:31:37.989" v="36" actId="1037"/>
      <pc:docMkLst>
        <pc:docMk/>
      </pc:docMkLst>
      <pc:sldChg chg="addSp modSp mod">
        <pc:chgData name="Xinyi Shen" userId="c45f212b-5789-4129-bf03-1592b57bd5dd" providerId="ADAL" clId="{AB5AA453-715A-42AC-B03F-3F45AC33D4A2}" dt="2022-04-11T23:31:37.989" v="36" actId="1037"/>
        <pc:sldMkLst>
          <pc:docMk/>
          <pc:sldMk cId="1259625387" sldId="257"/>
        </pc:sldMkLst>
        <pc:spChg chg="add mod">
          <ac:chgData name="Xinyi Shen" userId="c45f212b-5789-4129-bf03-1592b57bd5dd" providerId="ADAL" clId="{AB5AA453-715A-42AC-B03F-3F45AC33D4A2}" dt="2022-04-11T23:31:30.571" v="30" actId="1037"/>
          <ac:spMkLst>
            <pc:docMk/>
            <pc:sldMk cId="1259625387" sldId="257"/>
            <ac:spMk id="6" creationId="{768FE7DD-68C0-47F7-8200-8C8CBA273253}"/>
          </ac:spMkLst>
        </pc:spChg>
        <pc:spChg chg="add mod">
          <ac:chgData name="Xinyi Shen" userId="c45f212b-5789-4129-bf03-1592b57bd5dd" providerId="ADAL" clId="{AB5AA453-715A-42AC-B03F-3F45AC33D4A2}" dt="2022-04-11T23:31:37.989" v="36" actId="1037"/>
          <ac:spMkLst>
            <pc:docMk/>
            <pc:sldMk cId="1259625387" sldId="257"/>
            <ac:spMk id="7" creationId="{5A2074CB-12C1-48AE-B038-D8C03592CA26}"/>
          </ac:spMkLst>
        </pc:spChg>
        <pc:grpChg chg="add mod">
          <ac:chgData name="Xinyi Shen" userId="c45f212b-5789-4129-bf03-1592b57bd5dd" providerId="ADAL" clId="{AB5AA453-715A-42AC-B03F-3F45AC33D4A2}" dt="2022-04-11T23:31:10.992" v="22" actId="14100"/>
          <ac:grpSpMkLst>
            <pc:docMk/>
            <pc:sldMk cId="1259625387" sldId="257"/>
            <ac:grpSpMk id="2" creationId="{B26CEDB3-7B32-4F9D-81CE-C6ABDFA145DC}"/>
          </ac:grpSpMkLst>
        </pc:grpChg>
        <pc:picChg chg="mod">
          <ac:chgData name="Xinyi Shen" userId="c45f212b-5789-4129-bf03-1592b57bd5dd" providerId="ADAL" clId="{AB5AA453-715A-42AC-B03F-3F45AC33D4A2}" dt="2022-04-11T23:30:42.173" v="20" actId="164"/>
          <ac:picMkLst>
            <pc:docMk/>
            <pc:sldMk cId="1259625387" sldId="257"/>
            <ac:picMk id="4" creationId="{ECB9DDA7-B129-48A6-ACAB-A8C2E9B24275}"/>
          </ac:picMkLst>
        </pc:picChg>
        <pc:picChg chg="mod">
          <ac:chgData name="Xinyi Shen" userId="c45f212b-5789-4129-bf03-1592b57bd5dd" providerId="ADAL" clId="{AB5AA453-715A-42AC-B03F-3F45AC33D4A2}" dt="2022-04-11T23:30:42.173" v="20" actId="164"/>
          <ac:picMkLst>
            <pc:docMk/>
            <pc:sldMk cId="1259625387" sldId="257"/>
            <ac:picMk id="5" creationId="{C8177FE2-CC6B-4FC4-B1D9-CFD3F38B008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36A15-07A5-47B0-9F7A-6745B00AF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0A33BD-B95F-4497-B76D-52468E02BA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310E1-6BDA-4CE2-AA87-C9F34888F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5D06D-1825-4720-904F-56D4EB47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5C42F-B3EF-4E93-925B-90E499F2D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2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D783-2C02-4CB5-8B70-D32EFACD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07205-1D21-4C8D-B302-516CF8852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618C7-E341-4C79-A9C9-9F07E373F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4883A-203F-490D-9F94-05058936B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1D494-D18A-4E0F-AAE9-712B5DEA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36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0F067D-9283-448A-B70A-854737CAF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ABDD04-194D-491A-9D9B-2FDC97B1B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21261-6E56-4AD6-A68A-BF28431C1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2E0BA-13EA-46D0-A0E8-3328562E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E16BE-10CF-4A4D-9972-F2478CFF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52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3A73F-A013-4996-B87B-0EFDFA2E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FA87D-CDB7-47C4-8B3E-626AD466C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D8FFE-0E02-4387-9002-3BCE7F23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04122-5F4A-4E59-B332-658AA21C0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888EF-7623-48E6-95D0-AB5385CB2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41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203F9-78AE-4CD9-8EC1-1EE3AE93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76D7B-3FFB-458A-90D0-A80162AC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2C100-F185-4311-9B73-11D4FF026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A53F7-5E15-488F-815C-763E09A1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51E96-C22F-43E7-A5FB-326941BE6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2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045AD-172C-4AC5-9B55-ADE57970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6AC4-7F6C-46CA-9454-32D1978B6C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FBE30-4FAE-4DE0-97B5-34C80554B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4E6D1D-90E3-4C17-B554-19822A80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061E0B-2D1C-4AC7-A956-B2D534267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E7C5E-047C-4073-8487-6B54242AA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40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3501-1469-4AF8-8BF3-FD8145A24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B7865-1697-46C6-8855-456860655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763DBE-A737-4173-9843-F57AD2C2F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895B9E-574B-4995-823A-255466CEA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97D3F6-C317-4BAE-8922-6D5DD25E8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FEC55-1F0B-43B7-956B-FA9997AA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4E172C-B0BE-4456-A4EF-8EAFA25E7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98D2D-5FC9-4A34-8974-FFF0E331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8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43EBC-B161-4C71-AA1A-65E567BE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C399A-F75E-483F-8BBB-C17F25BA4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BFAAB-14C1-422B-A2D9-6C7000DA2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26BB3-3B6D-456F-870F-FF3CD909E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01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487F1B-D756-43E4-9A82-30FECF0E8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BB399A-00B1-494B-9AA2-056A5B528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00A54-DFBE-484D-A3BF-0C9D0EFF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98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59878-FCC8-4100-8A9E-947C7425C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3609E-D9F7-49CB-A0E5-768864908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70300-963C-4B46-B6A7-551D9056D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D2F2B-6E97-47B0-849D-E38A16B33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957C2-F423-4FF3-B18E-90E0AB70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28DAE-3A25-45BB-A17E-AEEC1F41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5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58A10-A137-44EE-BC72-8EAA4B59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DEA47B-8CC5-430C-AB5E-89AC491DB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31703-610B-4945-8071-C7A569E46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08C5F-1AA2-4BA7-B15B-9751A7B71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D6085-3C2C-47D9-983E-0F9E12F6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4C54A-362C-472B-AD91-137C87D3F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54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253138-F3F1-4FB7-9910-DCF6B54D9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023BE-7E1D-4C49-BD5E-86AA0E9F1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5D823-98F0-43A2-91F6-2C78F854E9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B4E5-D32A-46FC-B54C-119673760FBE}" type="datetimeFigureOut">
              <a:rPr lang="en-GB" smtClean="0"/>
              <a:t>12/04/2022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6E870-2B75-4A1E-A35F-B0967CBDA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9FD7C-DFC6-417C-BA65-FF2E68326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5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E40467-5FDC-47C3-8CDA-C6F478102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2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6CEDB3-7B32-4F9D-81CE-C6ABDFA145DC}"/>
              </a:ext>
            </a:extLst>
          </p:cNvPr>
          <p:cNvGrpSpPr>
            <a:grpSpLocks noChangeAspect="1"/>
          </p:cNvGrpSpPr>
          <p:nvPr/>
        </p:nvGrpSpPr>
        <p:grpSpPr>
          <a:xfrm>
            <a:off x="446571" y="1068054"/>
            <a:ext cx="5724000" cy="2382903"/>
            <a:chOff x="446571" y="1068054"/>
            <a:chExt cx="9723358" cy="404783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CB9DDA7-B129-48A6-ACAB-A8C2E9B24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20079" y="1178891"/>
              <a:ext cx="5149850" cy="3937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177FE2-CC6B-4FC4-B1D9-CFD3F38B0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571" y="1178891"/>
              <a:ext cx="5149850" cy="3937000"/>
            </a:xfrm>
            <a:prstGeom prst="rect">
              <a:avLst/>
            </a:prstGeom>
          </p:spPr>
        </p:pic>
        <p:sp>
          <p:nvSpPr>
            <p:cNvPr id="6" name="TextBox 3">
              <a:extLst>
                <a:ext uri="{FF2B5EF4-FFF2-40B4-BE49-F238E27FC236}">
                  <a16:creationId xmlns:a16="http://schemas.microsoft.com/office/drawing/2014/main" id="{768FE7DD-68C0-47F7-8200-8C8CBA273253}"/>
                </a:ext>
              </a:extLst>
            </p:cNvPr>
            <p:cNvSpPr txBox="1"/>
            <p:nvPr/>
          </p:nvSpPr>
          <p:spPr>
            <a:xfrm>
              <a:off x="564131" y="1068054"/>
              <a:ext cx="857203" cy="475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" name="TextBox 4">
              <a:extLst>
                <a:ext uri="{FF2B5EF4-FFF2-40B4-BE49-F238E27FC236}">
                  <a16:creationId xmlns:a16="http://schemas.microsoft.com/office/drawing/2014/main" id="{5A2074CB-12C1-48AE-B038-D8C03592CA26}"/>
                </a:ext>
              </a:extLst>
            </p:cNvPr>
            <p:cNvSpPr txBox="1"/>
            <p:nvPr/>
          </p:nvSpPr>
          <p:spPr>
            <a:xfrm>
              <a:off x="5121704" y="1068054"/>
              <a:ext cx="732376" cy="475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9625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E77AFEB-8004-49C1-BC35-E66E40F9DE4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b1a707d-ea55-4e3c-b465-2d4ae727811f"/>
    <ds:schemaRef ds:uri="7584b939-a544-485e-9dc3-66dec2bd94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C2EBF47-4B5B-44A3-846F-21AA94CE0E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100707-E023-41D1-98DE-44995956E9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10</cp:revision>
  <dcterms:created xsi:type="dcterms:W3CDTF">2022-03-15T22:47:12Z</dcterms:created>
  <dcterms:modified xsi:type="dcterms:W3CDTF">2022-04-11T23:31:41Z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